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7" d="100"/>
          <a:sy n="107" d="100"/>
        </p:scale>
        <p:origin x="750" y="11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DE57488-C519-13F7-F6AB-290075FFDF0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18292B96-D198-C94A-F3AE-E9C2D9187C4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fr-FR"/>
              <a:t>Modifiez le style des sous-titres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E415D45-799C-F05D-DE20-5E3B972BE7A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B6E46AD-0FC5-2CD8-00A2-0DCB8C7B2B9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084EA68C-969C-EB7E-EA4E-F7E3BB35EB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82862157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re et texte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F09D88A-F314-8918-62BB-3B7BE7930EA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A0107AFB-9486-3231-3015-F6408BAAC88A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44607ABC-12D1-0995-9ECB-2D6E2525825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9ABFECC-3FAD-FEE1-84EC-8F93F86215F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A46C2BBD-5DC5-AB56-70CE-3DDEAC9F25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0923451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itre vertical et tex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vertical 1">
            <a:extLst>
              <a:ext uri="{FF2B5EF4-FFF2-40B4-BE49-F238E27FC236}">
                <a16:creationId xmlns:a16="http://schemas.microsoft.com/office/drawing/2014/main" id="{0A38D24B-4D88-E7DA-0E56-F4AEFDB356C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vertical 2">
            <a:extLst>
              <a:ext uri="{FF2B5EF4-FFF2-40B4-BE49-F238E27FC236}">
                <a16:creationId xmlns:a16="http://schemas.microsoft.com/office/drawing/2014/main" id="{FD2B7EA7-0B61-43C3-8C7D-4217463C257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A4117527-5F33-4A1C-8F69-46DC7A353B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80E3B8B-522A-5F37-D7B7-F4DBB2C5DD5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C25452A5-BB0E-298C-5C97-28500274B7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6932616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62EE5A67-4D65-8414-6D53-671375035F1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A620B1C2-1002-30AE-9D4E-568BE5C4D4B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1F481937-95E5-6B9A-E51C-12ABB6BBC52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5300BF09-8EB7-A630-BF35-092E14D1CA5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BA440522-6A3A-8C37-1233-169961C0E14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7193296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Titre de sec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F9AF7AE-E51A-62FD-0294-80AFFD2FE7E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0070E6C0-74FD-AB03-0EC8-B484041DDB1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EB55145C-BB34-E219-3E66-90D240B19A9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E1517A42-F96D-C5A0-85E6-40A18C8AF35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8AB5DD5C-3D03-3058-E0C5-584F74B376E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9515758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eux contenu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1638AE7-EC83-06F5-D07A-3C2200B74C1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3986B0AA-1AC7-AB3C-18B5-01A3E4439CB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7CF99E92-AEE3-DFEA-2C6D-131854B86FA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C7A01656-4266-7ACB-CA4B-90BAFA0D567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AB116107-D815-D4F2-2BAB-D1C7B2CEDB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35E43F34-0D6C-9024-8FFF-2C8B2D3A4A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40539334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733CC80B-80B6-D14C-B21B-F2FFDB0FE2A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293499DB-9435-29C0-080B-80CD3278262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4" name="Espace réservé du contenu 3">
            <a:extLst>
              <a:ext uri="{FF2B5EF4-FFF2-40B4-BE49-F238E27FC236}">
                <a16:creationId xmlns:a16="http://schemas.microsoft.com/office/drawing/2014/main" id="{2F65076C-22B4-6762-AA42-BC7A1317CE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5" name="Espace réservé du texte 4">
            <a:extLst>
              <a:ext uri="{FF2B5EF4-FFF2-40B4-BE49-F238E27FC236}">
                <a16:creationId xmlns:a16="http://schemas.microsoft.com/office/drawing/2014/main" id="{D90F8EBC-EF8E-3BB6-949F-13AC1D1A9B1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6" name="Espace réservé du contenu 5">
            <a:extLst>
              <a:ext uri="{FF2B5EF4-FFF2-40B4-BE49-F238E27FC236}">
                <a16:creationId xmlns:a16="http://schemas.microsoft.com/office/drawing/2014/main" id="{4C754DCF-7136-9794-EC82-58CBC0052C7C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7" name="Espace réservé de la date 6">
            <a:extLst>
              <a:ext uri="{FF2B5EF4-FFF2-40B4-BE49-F238E27FC236}">
                <a16:creationId xmlns:a16="http://schemas.microsoft.com/office/drawing/2014/main" id="{048D0183-94E7-A76F-4119-59FC5362FC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8" name="Espace réservé du pied de page 7">
            <a:extLst>
              <a:ext uri="{FF2B5EF4-FFF2-40B4-BE49-F238E27FC236}">
                <a16:creationId xmlns:a16="http://schemas.microsoft.com/office/drawing/2014/main" id="{0D8415B7-8F85-5924-1C35-564767D7D3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9" name="Espace réservé du numéro de diapositive 8">
            <a:extLst>
              <a:ext uri="{FF2B5EF4-FFF2-40B4-BE49-F238E27FC236}">
                <a16:creationId xmlns:a16="http://schemas.microsoft.com/office/drawing/2014/main" id="{9C7282F9-544A-0BEE-E7A3-7177C3EFBD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506052465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re seu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E0AE86A6-E23D-FCF8-99B9-1BA41FC3E69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e la date 2">
            <a:extLst>
              <a:ext uri="{FF2B5EF4-FFF2-40B4-BE49-F238E27FC236}">
                <a16:creationId xmlns:a16="http://schemas.microsoft.com/office/drawing/2014/main" id="{DF7498BB-97E5-1445-727E-4538B739D5B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4" name="Espace réservé du pied de page 3">
            <a:extLst>
              <a:ext uri="{FF2B5EF4-FFF2-40B4-BE49-F238E27FC236}">
                <a16:creationId xmlns:a16="http://schemas.microsoft.com/office/drawing/2014/main" id="{33C95E28-DAF6-9BE5-8F22-87E86FAB40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5" name="Espace réservé du numéro de diapositive 4">
            <a:extLst>
              <a:ext uri="{FF2B5EF4-FFF2-40B4-BE49-F238E27FC236}">
                <a16:creationId xmlns:a16="http://schemas.microsoft.com/office/drawing/2014/main" id="{6EFFF3E1-5816-BF7F-A7F1-8F08EB8908C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65509889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V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a date 1">
            <a:extLst>
              <a:ext uri="{FF2B5EF4-FFF2-40B4-BE49-F238E27FC236}">
                <a16:creationId xmlns:a16="http://schemas.microsoft.com/office/drawing/2014/main" id="{7CA9C467-EA31-A7FE-307D-89B0415623C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3" name="Espace réservé du pied de page 2">
            <a:extLst>
              <a:ext uri="{FF2B5EF4-FFF2-40B4-BE49-F238E27FC236}">
                <a16:creationId xmlns:a16="http://schemas.microsoft.com/office/drawing/2014/main" id="{9C26E2BA-D744-162D-D112-E99D39AC3E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4" name="Espace réservé du numéro de diapositive 3">
            <a:extLst>
              <a:ext uri="{FF2B5EF4-FFF2-40B4-BE49-F238E27FC236}">
                <a16:creationId xmlns:a16="http://schemas.microsoft.com/office/drawing/2014/main" id="{D3ADDD6E-7EE2-EE8E-5658-9739DF09E1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42402821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u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6947FE1-F54C-E6C5-BC70-E4A634641AB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8B8A1FA8-02E9-E260-1376-EC2F6EE9C61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579EF5D1-7290-FDDB-9D67-CB50F9F2E48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6E8DAE0F-0FDA-9A19-49D2-DA7ED42B105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BB18A43B-EA1D-A458-7AF8-397C4205E60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D91C521C-8245-2711-B398-3F369E02F9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17225752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 avec légen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976C66F4-30EA-8F2D-41B3-682FB9D54C2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fr-FR"/>
              <a:t>Modifiez le style du titre</a:t>
            </a:r>
          </a:p>
        </p:txBody>
      </p:sp>
      <p:sp>
        <p:nvSpPr>
          <p:cNvPr id="3" name="Espace réservé pour une image  2">
            <a:extLst>
              <a:ext uri="{FF2B5EF4-FFF2-40B4-BE49-F238E27FC236}">
                <a16:creationId xmlns:a16="http://schemas.microsoft.com/office/drawing/2014/main" id="{28421C9D-24B4-F87D-1762-4BE1CC5E61C3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fr-FR"/>
          </a:p>
        </p:txBody>
      </p:sp>
      <p:sp>
        <p:nvSpPr>
          <p:cNvPr id="4" name="Espace réservé du texte 3">
            <a:extLst>
              <a:ext uri="{FF2B5EF4-FFF2-40B4-BE49-F238E27FC236}">
                <a16:creationId xmlns:a16="http://schemas.microsoft.com/office/drawing/2014/main" id="{B5DEDA34-DBC9-4BF9-FD7A-306C60ECBBA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fr-FR"/>
              <a:t>Cliquez pour modifier les styles du texte du masque</a:t>
            </a:r>
          </a:p>
        </p:txBody>
      </p:sp>
      <p:sp>
        <p:nvSpPr>
          <p:cNvPr id="5" name="Espace réservé de la date 4">
            <a:extLst>
              <a:ext uri="{FF2B5EF4-FFF2-40B4-BE49-F238E27FC236}">
                <a16:creationId xmlns:a16="http://schemas.microsoft.com/office/drawing/2014/main" id="{62B407DD-819D-DA74-4CD3-75A167D6762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6" name="Espace réservé du pied de page 5">
            <a:extLst>
              <a:ext uri="{FF2B5EF4-FFF2-40B4-BE49-F238E27FC236}">
                <a16:creationId xmlns:a16="http://schemas.microsoft.com/office/drawing/2014/main" id="{23A04036-DA33-D836-B06F-2B1D79D2DB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7" name="Espace réservé du numéro de diapositive 6">
            <a:extLst>
              <a:ext uri="{FF2B5EF4-FFF2-40B4-BE49-F238E27FC236}">
                <a16:creationId xmlns:a16="http://schemas.microsoft.com/office/drawing/2014/main" id="{EE57514A-9D23-7F21-6801-50F0058FB77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330148146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titre 1">
            <a:extLst>
              <a:ext uri="{FF2B5EF4-FFF2-40B4-BE49-F238E27FC236}">
                <a16:creationId xmlns:a16="http://schemas.microsoft.com/office/drawing/2014/main" id="{D525CF26-F2C2-B30E-53A4-BF3718E9890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fr-FR"/>
              <a:t>Modifiez le style du titre</a:t>
            </a:r>
          </a:p>
        </p:txBody>
      </p:sp>
      <p:sp>
        <p:nvSpPr>
          <p:cNvPr id="3" name="Espace réservé du texte 2">
            <a:extLst>
              <a:ext uri="{FF2B5EF4-FFF2-40B4-BE49-F238E27FC236}">
                <a16:creationId xmlns:a16="http://schemas.microsoft.com/office/drawing/2014/main" id="{B17B1622-F08D-8EEA-F427-CB5752FC604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fr-FR"/>
              <a:t>Cliquez pour modifier les styles du texte du masque</a:t>
            </a:r>
          </a:p>
          <a:p>
            <a:pPr lvl="1"/>
            <a:r>
              <a:rPr lang="fr-FR"/>
              <a:t>Deuxième niveau</a:t>
            </a:r>
          </a:p>
          <a:p>
            <a:pPr lvl="2"/>
            <a:r>
              <a:rPr lang="fr-FR"/>
              <a:t>Troisième niveau</a:t>
            </a:r>
          </a:p>
          <a:p>
            <a:pPr lvl="3"/>
            <a:r>
              <a:rPr lang="fr-FR"/>
              <a:t>Quatrième niveau</a:t>
            </a:r>
          </a:p>
          <a:p>
            <a:pPr lvl="4"/>
            <a:r>
              <a:rPr lang="fr-FR"/>
              <a:t>Cinquième niveau</a:t>
            </a:r>
          </a:p>
        </p:txBody>
      </p:sp>
      <p:sp>
        <p:nvSpPr>
          <p:cNvPr id="4" name="Espace réservé de la date 3">
            <a:extLst>
              <a:ext uri="{FF2B5EF4-FFF2-40B4-BE49-F238E27FC236}">
                <a16:creationId xmlns:a16="http://schemas.microsoft.com/office/drawing/2014/main" id="{87304E4C-AE81-5206-AF5D-FD4E25FCA4C0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C3B6F09E-F6A4-4C3C-BD49-4B18723C7596}" type="datetimeFigureOut">
              <a:rPr lang="fr-FR" smtClean="0"/>
              <a:t>13/07/2023</a:t>
            </a:fld>
            <a:endParaRPr lang="fr-FR"/>
          </a:p>
        </p:txBody>
      </p:sp>
      <p:sp>
        <p:nvSpPr>
          <p:cNvPr id="5" name="Espace réservé du pied de page 4">
            <a:extLst>
              <a:ext uri="{FF2B5EF4-FFF2-40B4-BE49-F238E27FC236}">
                <a16:creationId xmlns:a16="http://schemas.microsoft.com/office/drawing/2014/main" id="{93787D5C-0F34-0E49-13B3-91E8DC7C148B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fr-FR"/>
          </a:p>
        </p:txBody>
      </p:sp>
      <p:sp>
        <p:nvSpPr>
          <p:cNvPr id="6" name="Espace réservé du numéro de diapositive 5">
            <a:extLst>
              <a:ext uri="{FF2B5EF4-FFF2-40B4-BE49-F238E27FC236}">
                <a16:creationId xmlns:a16="http://schemas.microsoft.com/office/drawing/2014/main" id="{E884BE21-F650-4B5F-0AE9-0BA0E8341100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0C9C192-D61F-4AF2-A686-592BBA6A6D16}" type="slidenum">
              <a:rPr lang="fr-FR" smtClean="0"/>
              <a:t>‹N°›</a:t>
            </a:fld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14753015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FA01AFF8-E528-0222-460D-C492D314011B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Sous-titre 2">
            <a:extLst>
              <a:ext uri="{FF2B5EF4-FFF2-40B4-BE49-F238E27FC236}">
                <a16:creationId xmlns:a16="http://schemas.microsoft.com/office/drawing/2014/main" id="{A84ED9F4-E3CF-B1CA-F1CE-26B467347EC4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fr-FR"/>
          </a:p>
        </p:txBody>
      </p:sp>
    </p:spTree>
    <p:extLst>
      <p:ext uri="{BB962C8B-B14F-4D97-AF65-F5344CB8AC3E}">
        <p14:creationId xmlns:p14="http://schemas.microsoft.com/office/powerpoint/2010/main" val="207215535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DE08DB21-3C6E-4B28-D890-2E21B85036E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fr-FR" dirty="0"/>
              <a:t>Ordre du jour : activité passées</a:t>
            </a:r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908D1275-0598-905F-80B3-ABEAB50BD85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fr-FR" dirty="0"/>
              <a:t>réunions PMIS</a:t>
            </a:r>
          </a:p>
          <a:p>
            <a:pPr lvl="1"/>
            <a:r>
              <a:rPr lang="fr-FR" dirty="0" err="1"/>
              <a:t>Evenements</a:t>
            </a:r>
            <a:r>
              <a:rPr lang="fr-FR" dirty="0"/>
              <a:t> : les salons – relancer Nicole pour la </a:t>
            </a:r>
            <a:r>
              <a:rPr lang="fr-FR" dirty="0" err="1"/>
              <a:t>comm</a:t>
            </a:r>
            <a:r>
              <a:rPr lang="fr-FR" dirty="0"/>
              <a:t> sur le site (</a:t>
            </a:r>
            <a:r>
              <a:rPr lang="fr-FR" dirty="0" err="1"/>
              <a:t>evenements</a:t>
            </a:r>
            <a:r>
              <a:rPr lang="fr-FR" dirty="0"/>
              <a:t>)</a:t>
            </a:r>
          </a:p>
          <a:p>
            <a:pPr lvl="1"/>
            <a:r>
              <a:rPr lang="fr-FR" dirty="0"/>
              <a:t>4 salons : Colmar –Mulhouse + 2 à </a:t>
            </a:r>
            <a:r>
              <a:rPr lang="fr-FR" dirty="0" err="1"/>
              <a:t>stbg</a:t>
            </a:r>
            <a:r>
              <a:rPr lang="fr-FR" dirty="0"/>
              <a:t> – entre </a:t>
            </a:r>
            <a:r>
              <a:rPr lang="fr-FR" dirty="0" err="1"/>
              <a:t>oct</a:t>
            </a:r>
            <a:r>
              <a:rPr lang="fr-FR" dirty="0"/>
              <a:t> et janvier</a:t>
            </a:r>
          </a:p>
          <a:p>
            <a:pPr lvl="1"/>
            <a:r>
              <a:rPr lang="fr-FR" dirty="0" err="1"/>
              <a:t>Fete</a:t>
            </a:r>
            <a:r>
              <a:rPr lang="fr-FR" dirty="0"/>
              <a:t> de la science à Mulhouse avec </a:t>
            </a:r>
            <a:r>
              <a:rPr lang="fr-FR" dirty="0" err="1"/>
              <a:t>Kidslab</a:t>
            </a:r>
            <a:r>
              <a:rPr lang="fr-FR" dirty="0"/>
              <a:t> – Ping Pong </a:t>
            </a:r>
            <a:r>
              <a:rPr lang="fr-FR" dirty="0" err="1"/>
              <a:t>numerique</a:t>
            </a:r>
            <a:r>
              <a:rPr lang="fr-FR" dirty="0"/>
              <a:t> – vendredi </a:t>
            </a:r>
            <a:r>
              <a:rPr lang="fr-FR" dirty="0" err="1"/>
              <a:t>ecole</a:t>
            </a:r>
            <a:r>
              <a:rPr lang="fr-FR" dirty="0"/>
              <a:t> – samedi grand public</a:t>
            </a:r>
          </a:p>
          <a:p>
            <a:pPr lvl="1"/>
            <a:r>
              <a:rPr lang="fr-FR" dirty="0"/>
              <a:t>CR national : alsace dynamique</a:t>
            </a:r>
          </a:p>
          <a:p>
            <a:pPr lvl="1"/>
            <a:r>
              <a:rPr lang="fr-FR" dirty="0"/>
              <a:t>Contact </a:t>
            </a:r>
            <a:r>
              <a:rPr lang="fr-FR" dirty="0" err="1"/>
              <a:t>f&amp;S</a:t>
            </a:r>
            <a:r>
              <a:rPr lang="fr-FR" dirty="0"/>
              <a:t> : au niveau du rectorat</a:t>
            </a:r>
          </a:p>
          <a:p>
            <a:pPr lvl="1"/>
            <a:r>
              <a:rPr lang="fr-FR" dirty="0"/>
              <a:t>Commande BD : ok</a:t>
            </a:r>
          </a:p>
          <a:p>
            <a:pPr lvl="1"/>
            <a:r>
              <a:rPr lang="fr-FR" dirty="0"/>
              <a:t>Appel à projets de la région pour la promotion : idée de Marine : bus avec journée de visite  -date limite ?</a:t>
            </a:r>
          </a:p>
          <a:p>
            <a:pPr lvl="2"/>
            <a:endParaRPr lang="fr-FR" dirty="0"/>
          </a:p>
          <a:p>
            <a:pPr lvl="2"/>
            <a:endParaRPr lang="fr-FR" dirty="0"/>
          </a:p>
          <a:p>
            <a:pPr lvl="2"/>
            <a:endParaRPr lang="fr-FR" dirty="0"/>
          </a:p>
          <a:p>
            <a:pPr lvl="2"/>
            <a:endParaRPr lang="fr-FR" dirty="0"/>
          </a:p>
          <a:p>
            <a:pPr lvl="1"/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63434578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19917F02-0B8D-33F9-D906-B9BCD5A7DBB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D6C0369B-06C1-3E81-83CF-4A3C60907DC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10 ans </a:t>
            </a:r>
            <a:r>
              <a:rPr lang="fr-FR" dirty="0" err="1"/>
              <a:t>iCube</a:t>
            </a:r>
            <a:r>
              <a:rPr lang="fr-FR" dirty="0"/>
              <a:t> : faut-il faire un post ? Plutôt oui</a:t>
            </a:r>
          </a:p>
          <a:p>
            <a:pPr lvl="1"/>
            <a:r>
              <a:rPr lang="fr-FR" dirty="0"/>
              <a:t>Bcp de monde, </a:t>
            </a:r>
            <a:r>
              <a:rPr lang="fr-FR" dirty="0" err="1"/>
              <a:t>iCube</a:t>
            </a:r>
            <a:r>
              <a:rPr lang="fr-FR" dirty="0"/>
              <a:t> est « gros », encensé au </a:t>
            </a:r>
            <a:r>
              <a:rPr lang="fr-FR" dirty="0" err="1"/>
              <a:t>niv</a:t>
            </a:r>
            <a:r>
              <a:rPr lang="fr-FR" dirty="0"/>
              <a:t> national, partenariats avec des entreprises, changement de directeur</a:t>
            </a:r>
          </a:p>
          <a:p>
            <a:pPr lvl="1"/>
            <a:r>
              <a:rPr lang="fr-FR" dirty="0"/>
              <a:t>Marine – Sylvain – Willy : rédaction d’un article, relais d’un </a:t>
            </a:r>
            <a:r>
              <a:rPr lang="fr-FR" dirty="0" err="1"/>
              <a:t>pdf</a:t>
            </a:r>
            <a:r>
              <a:rPr lang="fr-FR" dirty="0"/>
              <a:t> de </a:t>
            </a:r>
            <a:r>
              <a:rPr lang="fr-FR" dirty="0" err="1"/>
              <a:t>presentation</a:t>
            </a:r>
            <a:r>
              <a:rPr lang="fr-FR" dirty="0"/>
              <a:t> de </a:t>
            </a:r>
            <a:r>
              <a:rPr lang="fr-FR" dirty="0" err="1"/>
              <a:t>iCUbe</a:t>
            </a:r>
            <a:endParaRPr lang="fr-FR" dirty="0"/>
          </a:p>
          <a:p>
            <a:pPr lvl="1"/>
            <a:r>
              <a:rPr lang="fr-FR" dirty="0"/>
              <a:t>Contact avec la responsable </a:t>
            </a:r>
            <a:r>
              <a:rPr lang="fr-FR" dirty="0" err="1"/>
              <a:t>comm</a:t>
            </a:r>
            <a:r>
              <a:rPr lang="fr-FR" dirty="0"/>
              <a:t> : Marine / Martine</a:t>
            </a:r>
          </a:p>
          <a:p>
            <a:pPr lvl="1"/>
            <a:r>
              <a:rPr lang="fr-FR" dirty="0"/>
              <a:t>Creuser l’idée de visiter les plateformes de recherche et associer avec une conf</a:t>
            </a:r>
          </a:p>
          <a:p>
            <a:pPr lvl="1"/>
            <a:r>
              <a:rPr lang="fr-FR" dirty="0"/>
              <a:t>French </a:t>
            </a:r>
            <a:r>
              <a:rPr lang="fr-FR" dirty="0" err="1"/>
              <a:t>photonics</a:t>
            </a:r>
            <a:r>
              <a:rPr lang="fr-FR" dirty="0"/>
              <a:t> </a:t>
            </a:r>
            <a:r>
              <a:rPr lang="fr-FR" dirty="0" err="1"/>
              <a:t>days</a:t>
            </a:r>
            <a:r>
              <a:rPr lang="fr-FR" dirty="0"/>
              <a:t> à Strasbourg</a:t>
            </a:r>
          </a:p>
          <a:p>
            <a:pPr lvl="1"/>
            <a:endParaRPr lang="fr-FR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2897503630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re 1">
            <a:extLst>
              <a:ext uri="{FF2B5EF4-FFF2-40B4-BE49-F238E27FC236}">
                <a16:creationId xmlns:a16="http://schemas.microsoft.com/office/drawing/2014/main" id="{4A24C545-CB36-55D4-F779-7161B832BDD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fr-FR" dirty="0"/>
          </a:p>
        </p:txBody>
      </p:sp>
      <p:sp>
        <p:nvSpPr>
          <p:cNvPr id="3" name="Espace réservé du contenu 2">
            <a:extLst>
              <a:ext uri="{FF2B5EF4-FFF2-40B4-BE49-F238E27FC236}">
                <a16:creationId xmlns:a16="http://schemas.microsoft.com/office/drawing/2014/main" id="{FE13BD5C-4B4F-E313-0BA9-D32ED43A28D1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fr-FR" dirty="0"/>
              <a:t>IESF Angleterre</a:t>
            </a:r>
          </a:p>
          <a:p>
            <a:r>
              <a:rPr lang="fr-FR" dirty="0"/>
              <a:t>IESF Lorraine – invitation à Trèves</a:t>
            </a:r>
          </a:p>
          <a:p>
            <a:endParaRPr lang="fr-FR" dirty="0"/>
          </a:p>
          <a:p>
            <a:r>
              <a:rPr lang="fr-FR" dirty="0" err="1"/>
              <a:t>AlsaceTech</a:t>
            </a:r>
            <a:r>
              <a:rPr lang="fr-FR" dirty="0"/>
              <a:t> : AG – Conférence avant le forum</a:t>
            </a:r>
          </a:p>
          <a:p>
            <a:r>
              <a:rPr lang="fr-FR" dirty="0"/>
              <a:t>Cotisation – contact à approfondir</a:t>
            </a:r>
          </a:p>
          <a:p>
            <a:endParaRPr lang="fr-FR"/>
          </a:p>
          <a:p>
            <a:endParaRPr lang="fr-FR"/>
          </a:p>
          <a:p>
            <a:endParaRPr lang="fr-FR" dirty="0"/>
          </a:p>
          <a:p>
            <a:endParaRPr lang="fr-FR" dirty="0"/>
          </a:p>
          <a:p>
            <a:endParaRPr lang="fr-FR" dirty="0"/>
          </a:p>
        </p:txBody>
      </p:sp>
    </p:spTree>
    <p:extLst>
      <p:ext uri="{BB962C8B-B14F-4D97-AF65-F5344CB8AC3E}">
        <p14:creationId xmlns:p14="http://schemas.microsoft.com/office/powerpoint/2010/main" val="111064570"/>
      </p:ext>
    </p:extLst>
  </p:cSld>
  <p:clrMapOvr>
    <a:masterClrMapping/>
  </p:clrMapOvr>
</p:sld>
</file>

<file path=ppt/theme/theme1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16623</TotalTime>
  <Words>197</Words>
  <Application>Microsoft Office PowerPoint</Application>
  <PresentationFormat>Grand écran</PresentationFormat>
  <Paragraphs>26</Paragraphs>
  <Slides>4</Slides>
  <Notes>0</Notes>
  <HiddenSlides>0</HiddenSlides>
  <MMClips>0</MMClips>
  <ScaleCrop>false</ScaleCrop>
  <HeadingPairs>
    <vt:vector size="6" baseType="variant">
      <vt:variant>
        <vt:lpstr>Polices utilisées</vt:lpstr>
      </vt:variant>
      <vt:variant>
        <vt:i4>3</vt:i4>
      </vt:variant>
      <vt:variant>
        <vt:lpstr>Thème</vt:lpstr>
      </vt:variant>
      <vt:variant>
        <vt:i4>1</vt:i4>
      </vt:variant>
      <vt:variant>
        <vt:lpstr>Titres des diapositives</vt:lpstr>
      </vt:variant>
      <vt:variant>
        <vt:i4>4</vt:i4>
      </vt:variant>
    </vt:vector>
  </HeadingPairs>
  <TitlesOfParts>
    <vt:vector size="8" baseType="lpstr">
      <vt:lpstr>Arial</vt:lpstr>
      <vt:lpstr>Calibri</vt:lpstr>
      <vt:lpstr>Calibri Light</vt:lpstr>
      <vt:lpstr>Thème Office</vt:lpstr>
      <vt:lpstr>Présentation PowerPoint</vt:lpstr>
      <vt:lpstr>Ordre du jour : activité passées</vt:lpstr>
      <vt:lpstr>Présentation PowerPoint</vt:lpstr>
      <vt:lpstr>Présentation PowerPoint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Présentation PowerPoint</dc:title>
  <dc:creator>celine poloce</dc:creator>
  <cp:lastModifiedBy>celine poloce</cp:lastModifiedBy>
  <cp:revision>2</cp:revision>
  <dcterms:created xsi:type="dcterms:W3CDTF">2023-07-06T15:37:49Z</dcterms:created>
  <dcterms:modified xsi:type="dcterms:W3CDTF">2023-07-24T18:12:11Z</dcterms:modified>
</cp:coreProperties>
</file>

<file path=docProps/thumbnail.jpeg>
</file>