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14F7CD-6CEB-4710-BCF7-CF6DE65D4982}" v="75" dt="2024-02-02T23:13:41.1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e Demay" clId="Web-{2A14F7CD-6CEB-4710-BCF7-CF6DE65D4982}"/>
    <pc:docChg chg="modSld">
      <pc:chgData name="Martine Demay" userId="" providerId="" clId="Web-{2A14F7CD-6CEB-4710-BCF7-CF6DE65D4982}" dt="2024-02-02T23:13:41.102" v="75" actId="1076"/>
      <pc:docMkLst>
        <pc:docMk/>
      </pc:docMkLst>
      <pc:sldChg chg="modSp">
        <pc:chgData name="Martine Demay" userId="" providerId="" clId="Web-{2A14F7CD-6CEB-4710-BCF7-CF6DE65D4982}" dt="2024-02-02T23:07:51.991" v="14" actId="20577"/>
        <pc:sldMkLst>
          <pc:docMk/>
          <pc:sldMk cId="581429780" sldId="257"/>
        </pc:sldMkLst>
        <pc:spChg chg="mod">
          <ac:chgData name="Martine Demay" userId="" providerId="" clId="Web-{2A14F7CD-6CEB-4710-BCF7-CF6DE65D4982}" dt="2024-02-02T23:07:51.991" v="14" actId="20577"/>
          <ac:spMkLst>
            <pc:docMk/>
            <pc:sldMk cId="581429780" sldId="257"/>
            <ac:spMk id="3" creationId="{992541D2-27CC-BDEA-9AE0-306AACD44F02}"/>
          </ac:spMkLst>
        </pc:spChg>
      </pc:sldChg>
      <pc:sldChg chg="addSp delSp modSp">
        <pc:chgData name="Martine Demay" userId="" providerId="" clId="Web-{2A14F7CD-6CEB-4710-BCF7-CF6DE65D4982}" dt="2024-02-02T23:13:41.102" v="75" actId="1076"/>
        <pc:sldMkLst>
          <pc:docMk/>
          <pc:sldMk cId="1410479802" sldId="260"/>
        </pc:sldMkLst>
        <pc:spChg chg="add del mod">
          <ac:chgData name="Martine Demay" userId="" providerId="" clId="Web-{2A14F7CD-6CEB-4710-BCF7-CF6DE65D4982}" dt="2024-02-02T23:08:16.414" v="16"/>
          <ac:spMkLst>
            <pc:docMk/>
            <pc:sldMk cId="1410479802" sldId="260"/>
            <ac:spMk id="4" creationId="{E78E4894-F628-A5CA-489A-E3F790660534}"/>
          </ac:spMkLst>
        </pc:spChg>
        <pc:picChg chg="del">
          <ac:chgData name="Martine Demay" userId="" providerId="" clId="Web-{2A14F7CD-6CEB-4710-BCF7-CF6DE65D4982}" dt="2024-02-02T23:08:03.382" v="15"/>
          <ac:picMkLst>
            <pc:docMk/>
            <pc:sldMk cId="1410479802" sldId="260"/>
            <ac:picMk id="5" creationId="{374F36F7-7FFB-A3C3-468D-09E50C2597B5}"/>
          </ac:picMkLst>
        </pc:picChg>
        <pc:picChg chg="add mod ord">
          <ac:chgData name="Martine Demay" userId="" providerId="" clId="Web-{2A14F7CD-6CEB-4710-BCF7-CF6DE65D4982}" dt="2024-02-02T23:13:41.102" v="75" actId="1076"/>
          <ac:picMkLst>
            <pc:docMk/>
            <pc:sldMk cId="1410479802" sldId="260"/>
            <ac:picMk id="6" creationId="{8E411409-2263-B34B-E0BC-915E6FB3AF6A}"/>
          </ac:picMkLst>
        </pc:picChg>
      </pc:sldChg>
      <pc:sldChg chg="modSp">
        <pc:chgData name="Martine Demay" userId="" providerId="" clId="Web-{2A14F7CD-6CEB-4710-BCF7-CF6DE65D4982}" dt="2024-02-02T23:13:19.305" v="73" actId="20577"/>
        <pc:sldMkLst>
          <pc:docMk/>
          <pc:sldMk cId="1403964493" sldId="264"/>
        </pc:sldMkLst>
        <pc:spChg chg="mod">
          <ac:chgData name="Martine Demay" userId="" providerId="" clId="Web-{2A14F7CD-6CEB-4710-BCF7-CF6DE65D4982}" dt="2024-02-02T23:13:19.305" v="73" actId="20577"/>
          <ac:spMkLst>
            <pc:docMk/>
            <pc:sldMk cId="1403964493" sldId="264"/>
            <ac:spMk id="3" creationId="{49ABB1B1-4132-4593-8D34-9FAF6F89C8F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BCB9BA-B9B3-45CC-EE83-197A91C594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F2120FB-43B7-D978-6B30-41CACC432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721628-87AA-FCFC-577E-C61EB4715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24160E-8902-755E-0DCB-BF83589DF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BE4DC7-E5D2-8A15-6AA8-937846EB3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854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A9B414-F4EC-6FDE-BECA-79C8DB306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A681888-63B6-02AB-5DF9-E9BADB463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38C809-5D9D-3DFE-61AD-436D6D5C7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B8FF49-5D1C-1E13-05E3-FA5CF8BFC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FED77F-286A-A626-578D-DBEEE36C9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762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1AEEF2E-3282-8266-6228-23162E4963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6C6340-77D5-FC2D-5E1B-6D52AF303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8789FB-9466-34B6-FCBE-EBF82DE31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798720-54A8-E0E0-D513-E4C5C57F1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CA8377-F2B1-253B-E90A-2ED528E9E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6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B04678-B3FA-4884-EBB5-0E8D768F4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E625FC-B5F1-3114-59EF-DCC746CAA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9C59B6-A260-4CF8-9BC1-E9CD55F0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DBA329-74E2-03DB-D4D2-48A1B7132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76668D-6E7F-9A38-5834-161146772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62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9AE52C-7E66-9206-6612-3EA8F4C4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FE89E7-8B46-43D6-59D0-016DD7DD19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5651E4-A93F-7C4C-BD3B-0EBAAB810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388B1C-6DE5-6BC5-A5D2-DBB94A03F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BEA46C-E9C1-B060-61D8-B5086E0F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686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95FE51-8D67-B6D2-D078-DABCE2241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7B88E5-6BEA-800C-60DE-87DC74B196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9294E4-6110-042A-30D4-CC3BD7C08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FCD6D5-87F3-B248-4809-214014993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9702B05-6C3F-0063-27E4-5AD026E49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460031-F171-ED38-ACBB-82F9CF2B9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40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CB4C6E-C817-0526-E433-F0D8C95AC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18FA71-820A-45D8-5927-E1E7E9B2C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E1BFA86-32C0-4DC3-D6F8-97EEDED993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3AFA7E-2868-39C2-BC93-71290B8989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E0563D3-482D-9B47-CB8F-B49FE8955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FBE4E40-FD82-8F38-C547-EFE0A49B1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8FB63BF-EFA1-0E44-14DA-477B9EB97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074C2B3-B668-1071-E268-9C5DCB8A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15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E6F3F9-F83B-5929-3117-BA96FAF92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21FCA10-A266-6695-E122-805FA1B97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B914942-3031-C925-49B9-62758DDBE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A7B95D-F637-A0D6-DAE9-53F98FC2E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975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20AE853-F2E2-B057-3B8B-9B2F5077F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EA4D76C-D289-F132-B117-39A0885C6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A37491-95B4-3480-B226-2606C7C8D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35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272F2D-07F6-BBDB-8D68-8820A50B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44B0C1-E01D-4A60-8310-556610997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3A9EDA-4A89-DA3E-B67B-E123289A5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D96BC0-1327-5F70-735E-A464281F5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C0B8A43-5613-0EE5-4BAA-579AE86B8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69F9293-FBEB-919C-EB09-024FDF3A4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82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730A57-054D-7C49-9B25-7834A2FA3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CD92BC5-5DAA-9A05-C5C4-6117B4A2DC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6F25A77-2717-B217-D512-D03540BC40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B6659F-AEA4-89A2-67A8-6B55F26F1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02BA4AE-132B-590D-E813-3ECCEE2C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DA8B4A2-0BE5-A4FE-758E-BA4AC1AAD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08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2F012CA-28CF-2D24-84DC-4E820F7D7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7F647B-4B01-13EC-D290-13B7E38AA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D5FA8E-A079-085C-F029-532E301DC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4FCB1-0D01-4EC7-B2C2-48570CE75DAB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3501D3-2A37-B669-D558-DC40EBBA9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26C4C8-9414-ECCB-3E80-85048CFB08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5144D-27A6-40D2-A343-620EB06A3F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465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opbox.com/scl/fi/c54jw9vdjb5fq8x6fky2b/Plan-de-com-JNI-2024.xlsx?rlkey=ai6vgkjerrhpu8nr6yrkadboc&amp;dl=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CBA74-9ECC-7214-8F70-6A10D4A15F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CA du 2 février 2024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2541D2-27CC-BDEA-9AE0-306AACD44F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Bilan PMIS </a:t>
            </a:r>
          </a:p>
        </p:txBody>
      </p:sp>
    </p:spTree>
    <p:extLst>
      <p:ext uri="{BB962C8B-B14F-4D97-AF65-F5344CB8AC3E}">
        <p14:creationId xmlns:p14="http://schemas.microsoft.com/office/powerpoint/2010/main" val="3299911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CBA74-9ECC-7214-8F70-6A10D4A15F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Bilan PMIS</a:t>
            </a:r>
            <a:br>
              <a:rPr lang="fr-FR" dirty="0"/>
            </a:br>
            <a:r>
              <a:rPr lang="fr-FR" dirty="0"/>
              <a:t>6 salons sur lesquels IESF Alsace a tenu un stand : 800 personnes rencontrées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2541D2-27CC-BDEA-9AE0-306AACD44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527829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fr-FR" dirty="0"/>
              <a:t>Fête de la Science : Mulhouse</a:t>
            </a:r>
          </a:p>
          <a:p>
            <a:r>
              <a:rPr lang="fr-FR" dirty="0"/>
              <a:t>Salon de l’Etudiant : Colmar</a:t>
            </a:r>
          </a:p>
          <a:p>
            <a:r>
              <a:rPr lang="fr-FR" dirty="0"/>
              <a:t>Studyrama : Mulhouse le 11 novembre </a:t>
            </a:r>
          </a:p>
          <a:p>
            <a:r>
              <a:rPr lang="fr-FR" dirty="0"/>
              <a:t>Nuit de l’orientation (CCI): Strasbourg </a:t>
            </a:r>
          </a:p>
          <a:p>
            <a:r>
              <a:rPr lang="fr-FR" dirty="0">
                <a:ea typeface="Calibri"/>
                <a:cs typeface="Calibri"/>
              </a:rPr>
              <a:t>Studyrama Strasbourg : 13 janvier 2024</a:t>
            </a:r>
            <a:endParaRPr lang="fr-FR" dirty="0"/>
          </a:p>
          <a:p>
            <a:r>
              <a:rPr lang="fr-FR" dirty="0"/>
              <a:t>Etudiant Strasbourg : Salon de l’alternance : 16 mars – </a:t>
            </a:r>
            <a:r>
              <a:rPr lang="fr-FR" dirty="0">
                <a:solidFill>
                  <a:srgbClr val="FF0000"/>
                </a:solidFill>
              </a:rPr>
              <a:t>Appel à bénévoles </a:t>
            </a:r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142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CBA74-9ECC-7214-8F70-6A10D4A15F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Bilan PMIS</a:t>
            </a:r>
            <a:br>
              <a:rPr lang="fr-FR" dirty="0"/>
            </a:br>
            <a:r>
              <a:rPr lang="fr-FR" dirty="0"/>
              <a:t>Plusieurs interventions dans des lycées : 250 personnes rencontrées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2541D2-27CC-BDEA-9AE0-306AACD44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9466" y="3429001"/>
            <a:ext cx="9144000" cy="2920042"/>
          </a:xfrm>
        </p:spPr>
        <p:txBody>
          <a:bodyPr>
            <a:normAutofit fontScale="40000" lnSpcReduction="20000"/>
          </a:bodyPr>
          <a:lstStyle/>
          <a:p>
            <a:r>
              <a:rPr lang="fr-FR" sz="3800" dirty="0" err="1"/>
              <a:t>Vendenheil</a:t>
            </a:r>
            <a:r>
              <a:rPr lang="fr-FR" sz="3800" dirty="0"/>
              <a:t> (Richard </a:t>
            </a:r>
            <a:r>
              <a:rPr lang="fr-FR" sz="3800" dirty="0" err="1"/>
              <a:t>Bresch</a:t>
            </a:r>
            <a:r>
              <a:rPr lang="fr-FR" sz="3800" dirty="0"/>
              <a:t>)</a:t>
            </a:r>
          </a:p>
          <a:p>
            <a:r>
              <a:rPr lang="fr-FR" sz="3800" dirty="0"/>
              <a:t>Lycée Barr (elles bougent)</a:t>
            </a:r>
          </a:p>
          <a:p>
            <a:r>
              <a:rPr lang="fr-FR" sz="3800" dirty="0"/>
              <a:t>Doctrine chrétienne : Linh</a:t>
            </a:r>
          </a:p>
          <a:p>
            <a:r>
              <a:rPr lang="fr-FR" sz="3800" dirty="0"/>
              <a:t>Blaise Pascal: 2 interventions (</a:t>
            </a:r>
            <a:r>
              <a:rPr lang="fr-FR" sz="3800" dirty="0" err="1"/>
              <a:t>Loic</a:t>
            </a:r>
            <a:r>
              <a:rPr lang="fr-FR" sz="3800" dirty="0"/>
              <a:t> /Nicole / MC </a:t>
            </a:r>
            <a:r>
              <a:rPr lang="fr-FR" sz="3800" dirty="0" err="1"/>
              <a:t>Hanf</a:t>
            </a:r>
            <a:r>
              <a:rPr lang="fr-FR" sz="3800" dirty="0"/>
              <a:t>)</a:t>
            </a:r>
          </a:p>
          <a:p>
            <a:r>
              <a:rPr lang="fr-FR" sz="3800" dirty="0"/>
              <a:t>Don Bosco Landser 21/12 (Nicole Bomo / MC </a:t>
            </a:r>
            <a:r>
              <a:rPr lang="fr-FR" sz="3800" dirty="0" err="1"/>
              <a:t>Hanf</a:t>
            </a:r>
            <a:r>
              <a:rPr lang="fr-FR" sz="3800" dirty="0"/>
              <a:t>)</a:t>
            </a:r>
          </a:p>
          <a:p>
            <a:r>
              <a:rPr lang="fr-FR" sz="3800" dirty="0"/>
              <a:t>Ribeauvillé : le 2 février : Damien Edel + Gadzarts Etienne </a:t>
            </a:r>
            <a:r>
              <a:rPr lang="fr-FR" sz="3800" dirty="0" err="1"/>
              <a:t>Burck</a:t>
            </a:r>
            <a:endParaRPr lang="fr-FR" sz="3800" dirty="0"/>
          </a:p>
          <a:p>
            <a:r>
              <a:rPr lang="fr-FR" sz="3800" dirty="0"/>
              <a:t>Recherche pour le collège grand </a:t>
            </a:r>
            <a:r>
              <a:rPr lang="fr-FR" sz="3800" dirty="0" err="1"/>
              <a:t>ried</a:t>
            </a:r>
            <a:r>
              <a:rPr lang="fr-FR" sz="3800" dirty="0"/>
              <a:t> 19/02 (Sundhouse): informaticien si possible (Forum des Métiers)</a:t>
            </a:r>
          </a:p>
          <a:p>
            <a:r>
              <a:rPr lang="fr-FR" sz="3800" dirty="0"/>
              <a:t>/ propose une autre intervention plus tard spécifique pour un ingénieur</a:t>
            </a:r>
          </a:p>
          <a:p>
            <a:r>
              <a:rPr lang="fr-FR" sz="3800" dirty="0"/>
              <a:t>Neuhof 13/03 : recherche essentiellement une femme (échange par mail)</a:t>
            </a:r>
          </a:p>
          <a:p>
            <a:r>
              <a:rPr lang="fr-FR" sz="3800" dirty="0"/>
              <a:t>15/03: Journée F&amp;S : Diehl </a:t>
            </a:r>
            <a:r>
              <a:rPr lang="fr-FR" sz="3800" dirty="0" err="1"/>
              <a:t>Metering</a:t>
            </a:r>
            <a:r>
              <a:rPr lang="fr-FR" sz="3800" dirty="0"/>
              <a:t> propose 2 ambassadrices</a:t>
            </a:r>
          </a:p>
        </p:txBody>
      </p:sp>
    </p:spTree>
    <p:extLst>
      <p:ext uri="{BB962C8B-B14F-4D97-AF65-F5344CB8AC3E}">
        <p14:creationId xmlns:p14="http://schemas.microsoft.com/office/powerpoint/2010/main" val="1666731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B4A8FC-4FCB-DB27-E2EA-66499211F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JNI 2024 -  13 mars </a:t>
            </a:r>
          </a:p>
        </p:txBody>
      </p:sp>
      <p:pic>
        <p:nvPicPr>
          <p:cNvPr id="6" name="Espace réservé du contenu 5" descr="Une image contenant texte, capture d’écran, personne, Visage humain&#10;&#10;Description générée automatiquement">
            <a:extLst>
              <a:ext uri="{FF2B5EF4-FFF2-40B4-BE49-F238E27FC236}">
                <a16:creationId xmlns:a16="http://schemas.microsoft.com/office/drawing/2014/main" id="{8E411409-2263-B34B-E0BC-915E6FB3AF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25" y="1564482"/>
            <a:ext cx="8366125" cy="4698999"/>
          </a:xfrm>
          <a:ln>
            <a:solidFill>
              <a:srgbClr val="4472C4"/>
            </a:solidFill>
          </a:ln>
        </p:spPr>
      </p:pic>
    </p:spTree>
    <p:extLst>
      <p:ext uri="{BB962C8B-B14F-4D97-AF65-F5344CB8AC3E}">
        <p14:creationId xmlns:p14="http://schemas.microsoft.com/office/powerpoint/2010/main" val="1410479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77614B-C084-E6B7-5F52-38AF63D4D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JNI 2024 -  13 mars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9A61F0-661A-7EF3-9432-CA5E341F9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1985"/>
            <a:ext cx="10515600" cy="4744978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ESBS – 12h30-13h30 – Amphi – </a:t>
            </a:r>
            <a:r>
              <a:rPr lang="fr-FR" dirty="0" err="1"/>
              <a:t>Samah</a:t>
            </a:r>
            <a:r>
              <a:rPr lang="fr-FR" dirty="0"/>
              <a:t> </a:t>
            </a:r>
            <a:r>
              <a:rPr lang="fr-FR" dirty="0" err="1"/>
              <a:t>Karaki</a:t>
            </a:r>
            <a:endParaRPr lang="fr-FR" dirty="0"/>
          </a:p>
          <a:p>
            <a:r>
              <a:rPr lang="fr-FR" dirty="0"/>
              <a:t>Elargir le créneau ? Amphi </a:t>
            </a:r>
            <a:r>
              <a:rPr lang="fr-FR" dirty="0" err="1"/>
              <a:t>Axxx</a:t>
            </a:r>
            <a:r>
              <a:rPr lang="fr-FR" dirty="0"/>
              <a:t> (amphi central ?)</a:t>
            </a:r>
          </a:p>
          <a:p>
            <a:r>
              <a:rPr lang="fr-FR" dirty="0"/>
              <a:t>Rediffusion ICAM Schiltigheim</a:t>
            </a:r>
          </a:p>
          <a:p>
            <a:r>
              <a:rPr lang="fr-FR" dirty="0"/>
              <a:t>Buffet à ESBS</a:t>
            </a:r>
          </a:p>
          <a:p>
            <a:r>
              <a:rPr lang="fr-FR" dirty="0"/>
              <a:t>Retransmissions ? Où et comment ?</a:t>
            </a:r>
          </a:p>
          <a:p>
            <a:r>
              <a:rPr lang="fr-FR" dirty="0"/>
              <a:t>Jeudi 8 : Réu Stevens – Stéphane – ateliers </a:t>
            </a:r>
          </a:p>
          <a:p>
            <a:endParaRPr lang="fr-FR" dirty="0"/>
          </a:p>
          <a:p>
            <a:r>
              <a:rPr lang="fr-FR" dirty="0"/>
              <a:t>Mentionner uniquement ESBS dans l’invitation + une école à Mulhouse (pot ou buffet ?)</a:t>
            </a:r>
          </a:p>
          <a:p>
            <a:r>
              <a:rPr lang="fr-FR" dirty="0"/>
              <a:t>Proposer aux écoles qui le souhaitent de rediffuser de le faire à leur propre compte.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823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9492A6-59DD-C15E-10D4-956388A7E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 d’action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B964BF-8818-E63D-9168-06615E580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Orga technique</a:t>
            </a:r>
          </a:p>
          <a:p>
            <a:pPr lvl="1"/>
            <a:r>
              <a:rPr lang="fr-FR" dirty="0"/>
              <a:t>Vérifier captation et diffusion</a:t>
            </a:r>
          </a:p>
          <a:p>
            <a:pPr lvl="2"/>
            <a:r>
              <a:rPr lang="fr-FR" dirty="0"/>
              <a:t>Nicole confirme l’école choisie à Mulhouse</a:t>
            </a:r>
          </a:p>
          <a:p>
            <a:pPr lvl="2"/>
            <a:r>
              <a:rPr lang="fr-FR" dirty="0"/>
              <a:t>Vérif Sylvain/Als Tech : service technique ESBS/TPS,</a:t>
            </a:r>
          </a:p>
          <a:p>
            <a:pPr lvl="2"/>
            <a:r>
              <a:rPr lang="fr-FR" dirty="0"/>
              <a:t>Valider quel amphi + détendre créneau réservation</a:t>
            </a:r>
          </a:p>
          <a:p>
            <a:pPr lvl="2"/>
            <a:r>
              <a:rPr lang="fr-FR" dirty="0"/>
              <a:t>Faire un test : rdv commun Mulhouse-ESBS</a:t>
            </a:r>
          </a:p>
          <a:p>
            <a:pPr lvl="2"/>
            <a:r>
              <a:rPr lang="fr-FR" dirty="0"/>
              <a:t>Enregistrement ?</a:t>
            </a:r>
          </a:p>
          <a:p>
            <a:pPr lvl="2"/>
            <a:r>
              <a:rPr lang="fr-FR" dirty="0"/>
              <a:t>Mettre en place un système de chat en dehors de Teams (outil dédié à la remontée de questions)- à valider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Vérifier support </a:t>
            </a:r>
            <a:r>
              <a:rPr lang="fr-FR" dirty="0" err="1"/>
              <a:t>ppt</a:t>
            </a:r>
            <a:r>
              <a:rPr lang="fr-FR" dirty="0"/>
              <a:t> de </a:t>
            </a:r>
            <a:r>
              <a:rPr lang="fr-FR" dirty="0" err="1"/>
              <a:t>presentation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858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7831BD-EE17-1115-31F9-244AC08F6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Orga logistique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BB1B1-4132-4593-8D34-9FAF6F89C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fr-FR" dirty="0"/>
              <a:t>Trajets conférencière</a:t>
            </a:r>
          </a:p>
          <a:p>
            <a:pPr lvl="1"/>
            <a:endParaRPr lang="fr-FR" dirty="0"/>
          </a:p>
          <a:p>
            <a:pPr lvl="1"/>
            <a:r>
              <a:rPr lang="fr-FR" dirty="0" err="1"/>
              <a:t>Resa</a:t>
            </a:r>
            <a:r>
              <a:rPr lang="fr-FR" dirty="0"/>
              <a:t> salles</a:t>
            </a:r>
          </a:p>
          <a:p>
            <a:pPr lvl="1"/>
            <a:r>
              <a:rPr lang="fr-FR" dirty="0" err="1"/>
              <a:t>Resa</a:t>
            </a:r>
            <a:r>
              <a:rPr lang="fr-FR" dirty="0"/>
              <a:t> </a:t>
            </a:r>
            <a:r>
              <a:rPr lang="fr-FR" dirty="0" err="1"/>
              <a:t>caféteria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Retroplanning pour le jour J – inscriptions date max, achats, transports, installation (prévoir réu dédiée)</a:t>
            </a:r>
          </a:p>
          <a:p>
            <a:pPr lvl="1"/>
            <a:r>
              <a:rPr lang="fr-FR" dirty="0"/>
              <a:t>Planning des bénévoles</a:t>
            </a:r>
          </a:p>
          <a:p>
            <a:pPr lvl="1"/>
            <a:r>
              <a:rPr lang="fr-FR" dirty="0"/>
              <a:t>Cadeau conférencière</a:t>
            </a:r>
          </a:p>
          <a:p>
            <a:pPr lvl="1"/>
            <a:endParaRPr lang="fr-FR" dirty="0"/>
          </a:p>
          <a:p>
            <a:r>
              <a:rPr lang="fr-FR" dirty="0"/>
              <a:t>Proposer aux asso adhérentes de participer sous forme de sponsoring</a:t>
            </a:r>
          </a:p>
        </p:txBody>
      </p:sp>
    </p:spTree>
    <p:extLst>
      <p:ext uri="{BB962C8B-B14F-4D97-AF65-F5344CB8AC3E}">
        <p14:creationId xmlns:p14="http://schemas.microsoft.com/office/powerpoint/2010/main" val="3077410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7831BD-EE17-1115-31F9-244AC08F6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Communication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BB1B1-4132-4593-8D34-9FAF6F89C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6106"/>
            <a:ext cx="10515600" cy="4770857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fr-FR" err="1"/>
              <a:t>Xls</a:t>
            </a:r>
            <a:r>
              <a:rPr lang="fr-FR" dirty="0"/>
              <a:t> avec contacts et qui les contacte  </a:t>
            </a:r>
            <a:r>
              <a:rPr lang="fr-FR" dirty="0">
                <a:solidFill>
                  <a:srgbClr val="00B0F0"/>
                </a:solidFill>
              </a:rPr>
              <a:t>mis dans la </a:t>
            </a:r>
            <a:r>
              <a:rPr lang="fr-FR" err="1">
                <a:solidFill>
                  <a:srgbClr val="00B0F0"/>
                </a:solidFill>
              </a:rPr>
              <a:t>dropbox</a:t>
            </a:r>
            <a:r>
              <a:rPr lang="fr-FR" dirty="0">
                <a:solidFill>
                  <a:srgbClr val="00B0F0"/>
                </a:solidFill>
              </a:rPr>
              <a:t> le 03/02 par MD</a:t>
            </a:r>
            <a:endParaRPr lang="fr-FR" dirty="0">
              <a:solidFill>
                <a:srgbClr val="00B0F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B0F0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https://www.dropbox.com/scl/fi/c54jw9vdjb5fq8x6fky2b/Plan-de-com-JNI-2024.xlsx?rlkey=ai6vgkjerrhpu8nr6yrkadboc&amp;dl=0</a:t>
            </a:r>
            <a:r>
              <a:rPr lang="fr-FR" dirty="0">
                <a:solidFill>
                  <a:srgbClr val="00B0F0"/>
                </a:solidFill>
                <a:ea typeface="+mn-lt"/>
                <a:cs typeface="+mn-lt"/>
              </a:rPr>
              <a:t> </a:t>
            </a:r>
            <a:endParaRPr lang="fr-FR">
              <a:solidFill>
                <a:srgbClr val="00B0F0"/>
              </a:solidFill>
              <a:ea typeface="Calibri"/>
              <a:cs typeface="Calibri"/>
            </a:endParaRPr>
          </a:p>
          <a:p>
            <a:endParaRPr lang="fr-FR" dirty="0"/>
          </a:p>
          <a:p>
            <a:r>
              <a:rPr lang="fr-FR" dirty="0"/>
              <a:t>5 semaines</a:t>
            </a:r>
          </a:p>
          <a:p>
            <a:pPr lvl="1"/>
            <a:r>
              <a:rPr lang="fr-FR" dirty="0"/>
              <a:t>Validation max : lundi contenus</a:t>
            </a:r>
          </a:p>
          <a:p>
            <a:pPr lvl="1"/>
            <a:r>
              <a:rPr lang="fr-FR" dirty="0"/>
              <a:t>vendredi 9 dernier délai – visuels affiches validés (avec logos, partenaires …)</a:t>
            </a:r>
          </a:p>
          <a:p>
            <a:endParaRPr lang="fr-FR" dirty="0"/>
          </a:p>
          <a:p>
            <a:r>
              <a:rPr lang="fr-FR" dirty="0"/>
              <a:t>Livrables : 	2 </a:t>
            </a:r>
            <a:r>
              <a:rPr lang="fr-FR" dirty="0" err="1"/>
              <a:t>evenements</a:t>
            </a:r>
            <a:r>
              <a:rPr lang="fr-FR" dirty="0"/>
              <a:t>  </a:t>
            </a:r>
            <a:r>
              <a:rPr lang="fr-FR" dirty="0" err="1"/>
              <a:t>ds</a:t>
            </a:r>
            <a:r>
              <a:rPr lang="fr-FR" dirty="0"/>
              <a:t> </a:t>
            </a:r>
            <a:r>
              <a:rPr lang="fr-FR" dirty="0" err="1"/>
              <a:t>comm</a:t>
            </a:r>
            <a:r>
              <a:rPr lang="fr-FR" dirty="0"/>
              <a:t> – textes de pitch</a:t>
            </a:r>
          </a:p>
          <a:p>
            <a:pPr marL="0" indent="0">
              <a:buNone/>
            </a:pPr>
            <a:r>
              <a:rPr lang="fr-FR" dirty="0"/>
              <a:t>		visuel bandeau, 2 pages site web, </a:t>
            </a:r>
          </a:p>
          <a:p>
            <a:pPr marL="0" indent="0">
              <a:buNone/>
            </a:pPr>
            <a:r>
              <a:rPr lang="fr-FR" dirty="0"/>
              <a:t>		Affiche papier école, </a:t>
            </a:r>
          </a:p>
          <a:p>
            <a:pPr marL="0" indent="0">
              <a:buNone/>
            </a:pPr>
            <a:r>
              <a:rPr lang="fr-FR" dirty="0"/>
              <a:t>		</a:t>
            </a:r>
            <a:r>
              <a:rPr lang="fr-FR" dirty="0" err="1"/>
              <a:t>helloAsso</a:t>
            </a:r>
            <a:r>
              <a:rPr lang="fr-FR" dirty="0"/>
              <a:t> inscription ( 2 </a:t>
            </a:r>
            <a:r>
              <a:rPr lang="fr-FR" dirty="0" err="1"/>
              <a:t>evenements</a:t>
            </a:r>
            <a:r>
              <a:rPr lang="fr-FR" dirty="0"/>
              <a:t> ? Ou 1 seul ?)</a:t>
            </a:r>
          </a:p>
          <a:p>
            <a:r>
              <a:rPr lang="fr-FR" dirty="0"/>
              <a:t>4 semaines :</a:t>
            </a:r>
          </a:p>
          <a:p>
            <a:r>
              <a:rPr lang="fr-FR" dirty="0"/>
              <a:t>Labellisation </a:t>
            </a:r>
            <a:r>
              <a:rPr lang="fr-FR" dirty="0" err="1"/>
              <a:t>jni</a:t>
            </a:r>
            <a:r>
              <a:rPr lang="fr-FR" dirty="0"/>
              <a:t> – communication </a:t>
            </a:r>
            <a:r>
              <a:rPr lang="fr-FR" dirty="0">
                <a:solidFill>
                  <a:srgbClr val="00B0F0"/>
                </a:solidFill>
              </a:rPr>
              <a:t>(ajouté dans le plan com par MD le 03/02)</a:t>
            </a:r>
            <a:endParaRPr lang="fr-FR" dirty="0">
              <a:solidFill>
                <a:srgbClr val="00B0F0"/>
              </a:solidFill>
              <a:ea typeface="Calibri"/>
              <a:cs typeface="Calibri"/>
            </a:endParaRPr>
          </a:p>
          <a:p>
            <a:r>
              <a:rPr lang="fr-FR" dirty="0"/>
              <a:t>Rajouter Stevens – Dropbox JNI </a:t>
            </a:r>
            <a:r>
              <a:rPr lang="fr-FR" dirty="0">
                <a:solidFill>
                  <a:srgbClr val="00B0F0"/>
                </a:solidFill>
              </a:rPr>
              <a:t>Fait MD le 03/02</a:t>
            </a:r>
            <a:endParaRPr lang="fr-FR" dirty="0">
              <a:solidFill>
                <a:srgbClr val="00B0F0"/>
              </a:solidFill>
              <a:ea typeface="Calibri"/>
              <a:cs typeface="Calibri"/>
            </a:endParaRPr>
          </a:p>
          <a:p>
            <a:r>
              <a:rPr lang="fr-FR" dirty="0"/>
              <a:t>Communication avec les écoles (ICAM, voir Sylvain et Stéphane </a:t>
            </a:r>
            <a:r>
              <a:rPr lang="fr-FR" err="1"/>
              <a:t>AlsTech</a:t>
            </a:r>
            <a:r>
              <a:rPr lang="fr-FR" dirty="0"/>
              <a:t> – mise à disposition du lien Teams pour les écoles)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3964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C41B78-26F3-F747-1D47-66F82FD44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5400" dirty="0"/>
              <a:t>Points divers :</a:t>
            </a:r>
            <a:br>
              <a:rPr lang="fr-FR" sz="5400" dirty="0"/>
            </a:br>
            <a:endParaRPr lang="fr-FR" sz="5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94CFC3-C96D-A6B3-1FA5-EFE23CE54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Congrès des régions (retour Willy)</a:t>
            </a:r>
          </a:p>
          <a:p>
            <a:r>
              <a:rPr lang="fr-FR" dirty="0"/>
              <a:t>Lettre pour candidature IESF CA Nicole</a:t>
            </a:r>
          </a:p>
          <a:p>
            <a:r>
              <a:rPr lang="fr-FR" dirty="0"/>
              <a:t>Documentation PMIS : Bas Rhin :responsable de l’impression ? 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 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58307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4121</TotalTime>
  <Words>502</Words>
  <Application>Microsoft Office PowerPoint</Application>
  <PresentationFormat>Grand écran</PresentationFormat>
  <Paragraphs>74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CA du 2 février 2024 </vt:lpstr>
      <vt:lpstr>Bilan PMIS 6 salons sur lesquels IESF Alsace a tenu un stand : 800 personnes rencontrées</vt:lpstr>
      <vt:lpstr>Bilan PMIS Plusieurs interventions dans des lycées : 250 personnes rencontrées </vt:lpstr>
      <vt:lpstr>JNI 2024 -  13 mars </vt:lpstr>
      <vt:lpstr>JNI 2024 -  13 mars </vt:lpstr>
      <vt:lpstr>Plan d’action</vt:lpstr>
      <vt:lpstr>Orga logistique</vt:lpstr>
      <vt:lpstr>Communication</vt:lpstr>
      <vt:lpstr>Points divers 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du 2 février 2024</dc:title>
  <dc:creator>Nicole BOMO</dc:creator>
  <cp:lastModifiedBy>Celine Poloce</cp:lastModifiedBy>
  <cp:revision>32</cp:revision>
  <dcterms:created xsi:type="dcterms:W3CDTF">2024-01-30T15:18:55Z</dcterms:created>
  <dcterms:modified xsi:type="dcterms:W3CDTF">2024-02-02T23:13:50Z</dcterms:modified>
</cp:coreProperties>
</file>