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57" r:id="rId5"/>
    <p:sldId id="258" r:id="rId6"/>
    <p:sldId id="266" r:id="rId7"/>
    <p:sldId id="265" r:id="rId8"/>
    <p:sldId id="260" r:id="rId9"/>
    <p:sldId id="261" r:id="rId10"/>
    <p:sldId id="259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BCB9BA-B9B3-45CC-EE83-197A91C594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F2120FB-43B7-D978-6B30-41CACC432D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8721628-87AA-FCFC-577E-C61EB4715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FCB1-0D01-4EC7-B2C2-48570CE75DAB}" type="datetimeFigureOut">
              <a:rPr lang="fr-FR" smtClean="0"/>
              <a:t>26/03/2024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F24160E-8902-755E-0DCB-BF83589DF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ABE4DC7-E5D2-8A15-6AA8-937846EB3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8854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A9B414-F4EC-6FDE-BECA-79C8DB306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A681888-63B6-02AB-5DF9-E9BADB4635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38C809-5D9D-3DFE-61AD-436D6D5C7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FCB1-0D01-4EC7-B2C2-48570CE75DAB}" type="datetimeFigureOut">
              <a:rPr lang="fr-FR" smtClean="0"/>
              <a:t>26/03/2024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B8FF49-5D1C-1E13-05E3-FA5CF8BFC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BFED77F-286A-A626-578D-DBEEE36C9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2762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1AEEF2E-3282-8266-6228-23162E4963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16C6340-77D5-FC2D-5E1B-6D52AF303D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E8789FB-9466-34B6-FCBE-EBF82DE31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FCB1-0D01-4EC7-B2C2-48570CE75DAB}" type="datetimeFigureOut">
              <a:rPr lang="fr-FR" smtClean="0"/>
              <a:t>26/03/2024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798720-54A8-E0E0-D513-E4C5C57F1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2CA8377-F2B1-253B-E90A-2ED528E9E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969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B04678-B3FA-4884-EBB5-0E8D768F4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FE625FC-B5F1-3114-59EF-DCC746CAA7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A9C59B6-A260-4CF8-9BC1-E9CD55F0B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FCB1-0D01-4EC7-B2C2-48570CE75DAB}" type="datetimeFigureOut">
              <a:rPr lang="fr-FR" smtClean="0"/>
              <a:t>26/03/2024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DBA329-74E2-03DB-D4D2-48A1B7132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076668D-6E7F-9A38-5834-161146772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3626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9AE52C-7E66-9206-6612-3EA8F4C4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EFE89E7-8B46-43D6-59D0-016DD7DD19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5651E4-A93F-7C4C-BD3B-0EBAAB810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FCB1-0D01-4EC7-B2C2-48570CE75DAB}" type="datetimeFigureOut">
              <a:rPr lang="fr-FR" smtClean="0"/>
              <a:t>26/03/2024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C388B1C-6DE5-6BC5-A5D2-DBB94A03F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BEA46C-E9C1-B060-61D8-B5086E0FD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6865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95FE51-8D67-B6D2-D078-DABCE2241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7B88E5-6BEA-800C-60DE-87DC74B196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A9294E4-6110-042A-30D4-CC3BD7C082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9FCD6D5-87F3-B248-4809-214014993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FCB1-0D01-4EC7-B2C2-48570CE75DAB}" type="datetimeFigureOut">
              <a:rPr lang="fr-FR" smtClean="0"/>
              <a:t>26/03/2024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9702B05-6C3F-0063-27E4-5AD026E49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A460031-F171-ED38-ACBB-82F9CF2B9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8403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CB4C6E-C817-0526-E433-F0D8C95AC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18FA71-820A-45D8-5927-E1E7E9B2C1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E1BFA86-32C0-4DC3-D6F8-97EEDED993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43AFA7E-2868-39C2-BC93-71290B8989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E0563D3-482D-9B47-CB8F-B49FE8955B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FBE4E40-FD82-8F38-C547-EFE0A49B1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FCB1-0D01-4EC7-B2C2-48570CE75DAB}" type="datetimeFigureOut">
              <a:rPr lang="fr-FR" smtClean="0"/>
              <a:t>26/03/2024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8FB63BF-EFA1-0E44-14DA-477B9EB97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074C2B3-B668-1071-E268-9C5DCB8AC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3152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E6F3F9-F83B-5929-3117-BA96FAF92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21FCA10-A266-6695-E122-805FA1B97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FCB1-0D01-4EC7-B2C2-48570CE75DAB}" type="datetimeFigureOut">
              <a:rPr lang="fr-FR" smtClean="0"/>
              <a:t>26/03/2024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B914942-3031-C925-49B9-62758DDBE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9A7B95D-F637-A0D6-DAE9-53F98FC2E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8975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20AE853-F2E2-B057-3B8B-9B2F5077F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FCB1-0D01-4EC7-B2C2-48570CE75DAB}" type="datetimeFigureOut">
              <a:rPr lang="fr-FR" smtClean="0"/>
              <a:t>26/03/2024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EA4D76C-D289-F132-B117-39A0885C6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1A37491-95B4-3480-B226-2606C7C8D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6351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272F2D-07F6-BBDB-8D68-8820A50BA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544B0C1-E01D-4A60-8310-5566109977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C3A9EDA-4A89-DA3E-B67B-E123289A55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4D96BC0-1327-5F70-735E-A464281F5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FCB1-0D01-4EC7-B2C2-48570CE75DAB}" type="datetimeFigureOut">
              <a:rPr lang="fr-FR" smtClean="0"/>
              <a:t>26/03/2024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C0B8A43-5613-0EE5-4BAA-579AE86B8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69F9293-FBEB-919C-EB09-024FDF3A4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825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730A57-054D-7C49-9B25-7834A2FA3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CD92BC5-5DAA-9A05-C5C4-6117B4A2DC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6F25A77-2717-B217-D512-D03540BC40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DB6659F-AEA4-89A2-67A8-6B55F26F1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FCB1-0D01-4EC7-B2C2-48570CE75DAB}" type="datetimeFigureOut">
              <a:rPr lang="fr-FR" smtClean="0"/>
              <a:t>26/03/2024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02BA4AE-132B-590D-E813-3ECCEE2C1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DA8B4A2-0BE5-A4FE-758E-BA4AC1AAD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1082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2F012CA-28CF-2D24-84DC-4E820F7D7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F7F647B-4B01-13EC-D290-13B7E38AA1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FD5FA8E-A079-085C-F029-532E301DC9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4FCB1-0D01-4EC7-B2C2-48570CE75DAB}" type="datetimeFigureOut">
              <a:rPr lang="fr-FR" smtClean="0"/>
              <a:t>26/03/2024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C3501D3-2A37-B669-D558-DC40EBBA9F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B26C4C8-9414-ECCB-3E80-85048CFB08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3465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85CBA74-9ECC-7214-8F70-6A10D4A15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824" y="735106"/>
            <a:ext cx="10053763" cy="292847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CA du 26 mars 2024 – 19h</a:t>
            </a:r>
            <a:b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4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27D7EA1-21A0-F079-F6BA-475CE0924E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50682" y="4870824"/>
            <a:ext cx="10005951" cy="145825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Visio </a:t>
            </a:r>
            <a:r>
              <a:rPr lang="en-US" dirty="0">
                <a:solidFill>
                  <a:schemeClr val="tx1"/>
                </a:solidFill>
              </a:rPr>
              <a:t>zoom </a:t>
            </a:r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9911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C41B78-26F3-F747-1D47-66F82FD44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sz="5400" dirty="0"/>
              <a:t>Points divers :</a:t>
            </a:r>
            <a:br>
              <a:rPr lang="fr-FR" sz="5400" dirty="0"/>
            </a:br>
            <a:endParaRPr lang="fr-FR" sz="54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C94CFC3-C96D-A6B3-1FA5-EFE23CE54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0043"/>
            <a:ext cx="10515600" cy="5422832"/>
          </a:xfrm>
        </p:spPr>
        <p:txBody>
          <a:bodyPr>
            <a:normAutofit fontScale="92500"/>
          </a:bodyPr>
          <a:lstStyle/>
          <a:p>
            <a:r>
              <a:rPr lang="fr-FR" dirty="0"/>
              <a:t>Congrès des régions (retour Willy) : pas d’allemands –le sénateur L. Haye est d’accord pour faire une intervention - </a:t>
            </a:r>
          </a:p>
          <a:p>
            <a:r>
              <a:rPr lang="fr-FR" dirty="0"/>
              <a:t>AG des régions le 4 avril avec élection du bureau et du nouveau président</a:t>
            </a:r>
          </a:p>
          <a:p>
            <a:r>
              <a:rPr lang="fr-FR" dirty="0"/>
              <a:t>Documentation PMIS : Groupe national devrait finaliser la documentation en juin</a:t>
            </a:r>
          </a:p>
          <a:p>
            <a:r>
              <a:rPr lang="fr-FR" dirty="0"/>
              <a:t>Enquête 2024: réunion de lancement 26 mars : plusieurs commentaires de l’ENSCMu Mulhouse – possibilité de faire une requête customisée pour une Association ( IESF Alsace diffuse cette information? ) </a:t>
            </a:r>
          </a:p>
          <a:p>
            <a:r>
              <a:rPr lang="fr-FR" dirty="0"/>
              <a:t>Suite de l’enquête 2023 : Recherche d’une personne pour contacter les personnes qui se sont déclarées intéressées pour s’investir  dans IESF Alsace</a:t>
            </a:r>
          </a:p>
          <a:p>
            <a:r>
              <a:rPr lang="fr-FR" dirty="0"/>
              <a:t>Fabienne Keller : favorable à une intervention dans le cadre de IESF à Strasbourg ou/et Mulhouse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5830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F26779-B282-CB35-5F50-47D4A6B6E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i="0" dirty="0">
                <a:effectLst/>
                <a:latin typeface="Helvetica" panose="020B0604020202020204" pitchFamily="34" charset="0"/>
              </a:rPr>
              <a:t>Ordre du jour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E95817D-1A83-1DF7-F8B6-5B3E51B33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b="0" i="0" dirty="0">
                <a:effectLst/>
                <a:latin typeface="Helvetica" panose="020B0604020202020204" pitchFamily="34" charset="0"/>
              </a:rPr>
              <a:t>- AG (date, lieu)</a:t>
            </a:r>
            <a:br>
              <a:rPr lang="fr-FR" dirty="0"/>
            </a:br>
            <a:r>
              <a:rPr lang="fr-FR" b="0" i="0" dirty="0">
                <a:effectLst/>
                <a:latin typeface="Helvetica" panose="020B0604020202020204" pitchFamily="34" charset="0"/>
              </a:rPr>
              <a:t>- autres évènements à venir : repas des adhérents (3 mai), sortie conviviale Mont Sainte Odile (fin juin -début juillet)</a:t>
            </a:r>
            <a:br>
              <a:rPr lang="fr-FR" dirty="0"/>
            </a:br>
            <a:r>
              <a:rPr lang="fr-FR" b="0" i="0" dirty="0">
                <a:effectLst/>
                <a:latin typeface="Helvetica" panose="020B0604020202020204" pitchFamily="34" charset="0"/>
              </a:rPr>
              <a:t>- Bilan rapide des JNI, </a:t>
            </a:r>
            <a:r>
              <a:rPr lang="fr-FR" b="0" i="0" dirty="0" err="1">
                <a:effectLst/>
                <a:latin typeface="Helvetica" panose="020B0604020202020204" pitchFamily="34" charset="0"/>
              </a:rPr>
              <a:t>KidsLab</a:t>
            </a:r>
            <a:r>
              <a:rPr lang="fr-FR" b="0" i="0" dirty="0">
                <a:effectLst/>
                <a:latin typeface="Helvetica" panose="020B0604020202020204" pitchFamily="34" charset="0"/>
              </a:rPr>
              <a:t> et autres évènements passés</a:t>
            </a:r>
            <a:br>
              <a:rPr lang="fr-FR" dirty="0"/>
            </a:br>
            <a:r>
              <a:rPr lang="fr-FR" b="0" i="0" dirty="0">
                <a:effectLst/>
                <a:latin typeface="Helvetica" panose="020B0604020202020204" pitchFamily="34" charset="0"/>
              </a:rPr>
              <a:t>- Relations IESF</a:t>
            </a:r>
            <a:br>
              <a:rPr lang="fr-FR" dirty="0"/>
            </a:br>
            <a:r>
              <a:rPr lang="fr-FR" b="0" i="0" dirty="0">
                <a:effectLst/>
                <a:latin typeface="Helvetica" panose="020B0604020202020204" pitchFamily="34" charset="0"/>
              </a:rPr>
              <a:t>- Infos PMIS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3439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91EAA6-54FE-FA10-8EC4-082D370BC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Assemblée Générale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B5086A-8664-93D4-DD9F-233BA5254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9273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5CBA74-9ECC-7214-8F70-6A10D4A15F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Bilan PMIS</a:t>
            </a:r>
            <a:br>
              <a:rPr lang="fr-FR" dirty="0"/>
            </a:br>
            <a:r>
              <a:rPr lang="fr-FR" dirty="0"/>
              <a:t>6 salons sur lesquels IESF Alsace a tenu un stand : 800 personnes rencontrées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92541D2-27CC-BDEA-9AE0-306AACD44F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527829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fr-FR" dirty="0"/>
              <a:t>Fête de la Science : Mulhouse</a:t>
            </a:r>
          </a:p>
          <a:p>
            <a:r>
              <a:rPr lang="fr-FR" dirty="0"/>
              <a:t>Salon de l’Etudiant : Colmar</a:t>
            </a:r>
          </a:p>
          <a:p>
            <a:r>
              <a:rPr lang="fr-FR" dirty="0"/>
              <a:t>Studyrama : Mulhouse le 11 novembre </a:t>
            </a:r>
          </a:p>
          <a:p>
            <a:r>
              <a:rPr lang="fr-FR" dirty="0"/>
              <a:t>Nuit de l’orientation (CCI): Strasbourg </a:t>
            </a:r>
          </a:p>
          <a:p>
            <a:r>
              <a:rPr lang="fr-FR" dirty="0">
                <a:ea typeface="Calibri"/>
                <a:cs typeface="Calibri"/>
              </a:rPr>
              <a:t>Studyrama Strasbourg : 13 janvier 2024</a:t>
            </a:r>
            <a:endParaRPr lang="fr-FR" dirty="0"/>
          </a:p>
          <a:p>
            <a:r>
              <a:rPr lang="fr-FR" dirty="0">
                <a:solidFill>
                  <a:srgbClr val="C00000"/>
                </a:solidFill>
              </a:rPr>
              <a:t>Salon de l’alternance : 16 mars – 30 personnes rencontrées – bilan décevant </a:t>
            </a:r>
          </a:p>
          <a:p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81429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5CBA74-9ECC-7214-8F70-6A10D4A15F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3686" y="169052"/>
            <a:ext cx="11264628" cy="2387600"/>
          </a:xfrm>
        </p:spPr>
        <p:txBody>
          <a:bodyPr>
            <a:normAutofit fontScale="90000"/>
          </a:bodyPr>
          <a:lstStyle/>
          <a:p>
            <a:r>
              <a:rPr lang="fr-FR" dirty="0"/>
              <a:t>Bilan PMIS</a:t>
            </a:r>
            <a:br>
              <a:rPr lang="fr-FR" dirty="0"/>
            </a:br>
            <a:r>
              <a:rPr lang="fr-FR" dirty="0"/>
              <a:t>Plusieurs interventions dans des lycées : 300 personnes rencontrées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92541D2-27CC-BDEA-9AE0-306AACD44F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59466" y="2556652"/>
            <a:ext cx="9144000" cy="3792391"/>
          </a:xfrm>
        </p:spPr>
        <p:txBody>
          <a:bodyPr>
            <a:normAutofit fontScale="40000" lnSpcReduction="20000"/>
          </a:bodyPr>
          <a:lstStyle/>
          <a:p>
            <a:r>
              <a:rPr lang="fr-FR" sz="3800" dirty="0" err="1"/>
              <a:t>Vendenheil</a:t>
            </a:r>
            <a:r>
              <a:rPr lang="fr-FR" sz="3800" dirty="0"/>
              <a:t> (Richard </a:t>
            </a:r>
            <a:r>
              <a:rPr lang="fr-FR" sz="3800" dirty="0" err="1"/>
              <a:t>Bresch</a:t>
            </a:r>
            <a:r>
              <a:rPr lang="fr-FR" sz="3800" dirty="0"/>
              <a:t>)</a:t>
            </a:r>
          </a:p>
          <a:p>
            <a:r>
              <a:rPr lang="fr-FR" sz="3800" dirty="0"/>
              <a:t>Lycée Barr (elles bougent)</a:t>
            </a:r>
          </a:p>
          <a:p>
            <a:r>
              <a:rPr lang="fr-FR" sz="3800" dirty="0"/>
              <a:t>Doctrine chrétienne : Linh</a:t>
            </a:r>
          </a:p>
          <a:p>
            <a:r>
              <a:rPr lang="fr-FR" sz="3800" dirty="0"/>
              <a:t>Blaise Pascal: 2 interventions (</a:t>
            </a:r>
            <a:r>
              <a:rPr lang="fr-FR" sz="3800" dirty="0" err="1"/>
              <a:t>Loic</a:t>
            </a:r>
            <a:r>
              <a:rPr lang="fr-FR" sz="3800" dirty="0"/>
              <a:t> /Nicole / MC </a:t>
            </a:r>
            <a:r>
              <a:rPr lang="fr-FR" sz="3800" dirty="0" err="1"/>
              <a:t>Hanf</a:t>
            </a:r>
            <a:r>
              <a:rPr lang="fr-FR" sz="3800" dirty="0"/>
              <a:t>)</a:t>
            </a:r>
          </a:p>
          <a:p>
            <a:r>
              <a:rPr lang="fr-FR" sz="3800" dirty="0"/>
              <a:t>Don Bosco Landser 21/12 (Nicole Bomo / MC </a:t>
            </a:r>
            <a:r>
              <a:rPr lang="fr-FR" sz="3800" dirty="0" err="1"/>
              <a:t>Hanf</a:t>
            </a:r>
            <a:r>
              <a:rPr lang="fr-FR" sz="3800" dirty="0"/>
              <a:t>)</a:t>
            </a:r>
          </a:p>
          <a:p>
            <a:r>
              <a:rPr lang="fr-FR" sz="3800" dirty="0"/>
              <a:t>Ribeauvillé : le 2 février : Damien Edel + Gadzarts Etienne </a:t>
            </a:r>
            <a:r>
              <a:rPr lang="fr-FR" sz="3800" dirty="0" err="1"/>
              <a:t>Burck</a:t>
            </a:r>
            <a:endParaRPr lang="fr-FR" sz="3800" dirty="0"/>
          </a:p>
          <a:p>
            <a:r>
              <a:rPr lang="fr-FR" sz="3800" dirty="0"/>
              <a:t>Recherche pour le collège grand </a:t>
            </a:r>
            <a:r>
              <a:rPr lang="fr-FR" sz="3800" dirty="0" err="1"/>
              <a:t>ried</a:t>
            </a:r>
            <a:r>
              <a:rPr lang="fr-FR" sz="3800" dirty="0"/>
              <a:t> 19/02 (Sundhouse): informaticien si possible (Forum des Métiers)</a:t>
            </a:r>
          </a:p>
          <a:p>
            <a:r>
              <a:rPr lang="fr-FR" sz="3800" dirty="0"/>
              <a:t>/ propose une autre intervention plus tard spécifique pour un ingénieur</a:t>
            </a:r>
          </a:p>
          <a:p>
            <a:endParaRPr lang="fr-FR" sz="3800" dirty="0"/>
          </a:p>
          <a:p>
            <a:r>
              <a:rPr lang="fr-FR" sz="3800" dirty="0"/>
              <a:t>Neuhof 13/03 : recherche essentiellement une femme (échange par mail)</a:t>
            </a:r>
          </a:p>
          <a:p>
            <a:r>
              <a:rPr lang="fr-FR" sz="3800" dirty="0">
                <a:solidFill>
                  <a:srgbClr val="FF0000"/>
                </a:solidFill>
              </a:rPr>
              <a:t>16/02: intervention de Thierry Beck et  Quentin </a:t>
            </a:r>
            <a:r>
              <a:rPr lang="fr-FR" sz="3800" dirty="0" err="1">
                <a:solidFill>
                  <a:srgbClr val="FF0000"/>
                </a:solidFill>
              </a:rPr>
              <a:t>Peyrani</a:t>
            </a:r>
            <a:r>
              <a:rPr lang="fr-FR" sz="3800" dirty="0">
                <a:solidFill>
                  <a:srgbClr val="FF0000"/>
                </a:solidFill>
              </a:rPr>
              <a:t>  lors d’un forum des métiers à Sélestat : 17 Elèves et 12 parents </a:t>
            </a:r>
          </a:p>
          <a:p>
            <a:r>
              <a:rPr lang="fr-FR" sz="3800" dirty="0">
                <a:solidFill>
                  <a:srgbClr val="FF0000"/>
                </a:solidFill>
              </a:rPr>
              <a:t>2 lycées mulhousiens recherchent des intervenants avant la fin juin</a:t>
            </a:r>
          </a:p>
        </p:txBody>
      </p:sp>
    </p:spTree>
    <p:extLst>
      <p:ext uri="{BB962C8B-B14F-4D97-AF65-F5344CB8AC3E}">
        <p14:creationId xmlns:p14="http://schemas.microsoft.com/office/powerpoint/2010/main" val="1666731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5CBA74-9ECC-7214-8F70-6A10D4A15F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3686" y="169052"/>
            <a:ext cx="11264628" cy="1153910"/>
          </a:xfrm>
        </p:spPr>
        <p:txBody>
          <a:bodyPr>
            <a:normAutofit/>
          </a:bodyPr>
          <a:lstStyle/>
          <a:p>
            <a:r>
              <a:rPr lang="fr-FR" dirty="0"/>
              <a:t>Bilan PMIS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92541D2-27CC-BDEA-9AE0-306AACD44F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59466" y="1322962"/>
            <a:ext cx="9144000" cy="5026081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3200" dirty="0"/>
              <a:t>Demande de </a:t>
            </a:r>
            <a:r>
              <a:rPr lang="fr-FR" sz="3200" dirty="0" err="1"/>
              <a:t>M.Courtehoute</a:t>
            </a:r>
            <a:r>
              <a:rPr lang="fr-FR" sz="3200" dirty="0"/>
              <a:t> du lycée de Sélestat : </a:t>
            </a:r>
          </a:p>
          <a:p>
            <a:r>
              <a:rPr lang="fr-FR" sz="3200" dirty="0"/>
              <a:t>Il s’adresse aux IESF pour l’aider à lancer son programme innovant d’enseignement de la Physique et la Chimie  </a:t>
            </a:r>
          </a:p>
          <a:p>
            <a:r>
              <a:rPr lang="fr-FR" sz="3200" dirty="0"/>
              <a:t> 	Affaire portée au niveau national – contact pris avec la responsable de l’Association </a:t>
            </a:r>
            <a:r>
              <a:rPr lang="fr-FR" sz="3200" dirty="0" err="1"/>
              <a:t>UdPPC</a:t>
            </a:r>
            <a:r>
              <a:rPr lang="fr-FR" sz="3200" dirty="0"/>
              <a:t> : Union des Professeurs de Physique et de Chimie</a:t>
            </a:r>
          </a:p>
          <a:p>
            <a:pPr lvl="1"/>
            <a:r>
              <a:rPr lang="fr-FR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une </a:t>
            </a:r>
            <a:r>
              <a:rPr lang="fr-FR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visio</a:t>
            </a:r>
            <a:r>
              <a:rPr lang="fr-FR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conférence entre la présidente de l'</a:t>
            </a:r>
            <a:r>
              <a:rPr lang="fr-FR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UdPPC</a:t>
            </a:r>
            <a:r>
              <a:rPr lang="fr-FR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M </a:t>
            </a:r>
            <a:r>
              <a:rPr lang="fr-FR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Courtehoute</a:t>
            </a:r>
            <a:r>
              <a:rPr lang="fr-FR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et M Martin (rectorat de Strasbourg) aura lieu fin avril.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097646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5CBA74-9ECC-7214-8F70-6A10D4A15F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91830" y="0"/>
            <a:ext cx="12237396" cy="1848255"/>
          </a:xfrm>
        </p:spPr>
        <p:txBody>
          <a:bodyPr>
            <a:normAutofit/>
          </a:bodyPr>
          <a:lstStyle/>
          <a:p>
            <a:r>
              <a:rPr lang="fr-FR" dirty="0"/>
              <a:t>Journée Femmes et Sciences : 15 mars 2024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92541D2-27CC-BDEA-9AE0-306AACD44F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59466" y="2066925"/>
            <a:ext cx="9144000" cy="4282118"/>
          </a:xfrm>
        </p:spPr>
        <p:txBody>
          <a:bodyPr>
            <a:normAutofit fontScale="62500" lnSpcReduction="20000"/>
          </a:bodyPr>
          <a:lstStyle/>
          <a:p>
            <a:r>
              <a:rPr lang="fr-FR" sz="3800" dirty="0"/>
              <a:t>Journée réussie car très bien organisée (reproduction d’un évènement déjà mis en place à Lyon) </a:t>
            </a:r>
          </a:p>
          <a:p>
            <a:r>
              <a:rPr lang="fr-FR" sz="3800" dirty="0"/>
              <a:t>160 lycéennes, 17 professeurs de 9 lycées alsaciens </a:t>
            </a:r>
          </a:p>
          <a:p>
            <a:r>
              <a:rPr lang="fr-FR" sz="3800" dirty="0"/>
              <a:t>Interventions percutantes en début de journée : Fabienne Keller, Isabelle </a:t>
            </a:r>
            <a:r>
              <a:rPr lang="fr-FR" sz="3800" dirty="0" err="1"/>
              <a:t>Vauglin</a:t>
            </a:r>
            <a:r>
              <a:rPr lang="fr-FR" sz="3800" dirty="0"/>
              <a:t>, une psychologue </a:t>
            </a:r>
          </a:p>
          <a:p>
            <a:r>
              <a:rPr lang="fr-FR" sz="3800" dirty="0"/>
              <a:t>Puis rencontre avec 38 ambassadrices par groupe de 10 élèves  </a:t>
            </a:r>
          </a:p>
          <a:p>
            <a:r>
              <a:rPr lang="fr-FR" sz="3800" dirty="0"/>
              <a:t>Après-midi: visite de laboratoires sur le campus et du planétarium </a:t>
            </a:r>
          </a:p>
          <a:p>
            <a:r>
              <a:rPr lang="fr-FR" sz="3800" dirty="0"/>
              <a:t>Premiers échos très positifs </a:t>
            </a:r>
          </a:p>
          <a:p>
            <a:r>
              <a:rPr lang="fr-FR" sz="3800" dirty="0">
                <a:solidFill>
                  <a:srgbClr val="C00000"/>
                </a:solidFill>
              </a:rPr>
              <a:t>Apport d’IESF Alsace : Sponsors et ambassadrices issues du monde industriel </a:t>
            </a:r>
          </a:p>
          <a:p>
            <a:r>
              <a:rPr lang="fr-FR" sz="3800" dirty="0">
                <a:solidFill>
                  <a:srgbClr val="C00000"/>
                </a:solidFill>
              </a:rPr>
              <a:t>Octroi de 2000 Euros à IESF de la part de la région</a:t>
            </a:r>
          </a:p>
          <a:p>
            <a:r>
              <a:rPr lang="fr-FR" sz="3800" dirty="0"/>
              <a:t> </a:t>
            </a:r>
          </a:p>
          <a:p>
            <a:endParaRPr lang="fr-FR" sz="3800" dirty="0"/>
          </a:p>
        </p:txBody>
      </p:sp>
    </p:spTree>
    <p:extLst>
      <p:ext uri="{BB962C8B-B14F-4D97-AF65-F5344CB8AC3E}">
        <p14:creationId xmlns:p14="http://schemas.microsoft.com/office/powerpoint/2010/main" val="3020121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B4A8FC-4FCB-DB27-E2EA-66499211F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JNI 2024 -  13 mars </a:t>
            </a:r>
          </a:p>
        </p:txBody>
      </p:sp>
      <p:pic>
        <p:nvPicPr>
          <p:cNvPr id="6" name="Espace réservé du contenu 5" descr="Une image contenant texte, capture d’écran, personne, Visage humain&#10;&#10;Description générée automatiquement">
            <a:extLst>
              <a:ext uri="{FF2B5EF4-FFF2-40B4-BE49-F238E27FC236}">
                <a16:creationId xmlns:a16="http://schemas.microsoft.com/office/drawing/2014/main" id="{8E411409-2263-B34B-E0BC-915E6FB3AF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25" y="1564482"/>
            <a:ext cx="8366125" cy="4698999"/>
          </a:xfrm>
          <a:ln>
            <a:solidFill>
              <a:srgbClr val="4472C4"/>
            </a:solidFill>
          </a:ln>
        </p:spPr>
      </p:pic>
    </p:spTree>
    <p:extLst>
      <p:ext uri="{BB962C8B-B14F-4D97-AF65-F5344CB8AC3E}">
        <p14:creationId xmlns:p14="http://schemas.microsoft.com/office/powerpoint/2010/main" val="1410479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77614B-C084-E6B7-5F52-38AF63D4D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JNI 2024 -  13 mars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9A61F0-661A-7EF3-9432-CA5E341F99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1985"/>
            <a:ext cx="10515600" cy="4744978"/>
          </a:xfrm>
        </p:spPr>
        <p:txBody>
          <a:bodyPr>
            <a:normAutofit/>
          </a:bodyPr>
          <a:lstStyle/>
          <a:p>
            <a:r>
              <a:rPr lang="fr-FR" dirty="0"/>
              <a:t>ESBS – 12h30-13h30 – Amphi </a:t>
            </a:r>
          </a:p>
          <a:p>
            <a:r>
              <a:rPr lang="fr-FR" dirty="0"/>
              <a:t>Rediffusion ICAM Schiltigheim</a:t>
            </a:r>
          </a:p>
          <a:p>
            <a:r>
              <a:rPr lang="fr-FR" dirty="0"/>
              <a:t>Buffet à ESBS</a:t>
            </a:r>
          </a:p>
          <a:p>
            <a:r>
              <a:rPr lang="fr-FR" dirty="0"/>
              <a:t>Mulhouse : </a:t>
            </a:r>
          </a:p>
          <a:p>
            <a:pPr lvl="1"/>
            <a:r>
              <a:rPr lang="fr-FR" dirty="0"/>
              <a:t>retransmission devant 30 personnes – nombre de personne dans l’auditoire décevant : horaires, retransmission ? –</a:t>
            </a:r>
          </a:p>
          <a:p>
            <a:pPr lvl="1"/>
            <a:r>
              <a:rPr lang="fr-FR" dirty="0"/>
              <a:t>Problème de sons désagréable et difficulté à suivre tous les échanges </a:t>
            </a:r>
          </a:p>
          <a:p>
            <a:pPr lvl="1"/>
            <a:r>
              <a:rPr lang="fr-FR" dirty="0"/>
              <a:t>Cibles : étudiants, ingénieurs –même plan de communication que les JNI 2023 et 2022</a:t>
            </a:r>
          </a:p>
          <a:p>
            <a:pPr lvl="1"/>
            <a:r>
              <a:rPr lang="fr-FR" dirty="0"/>
              <a:t> buffet simple largement suffisant – les surplus de nourriture ont été emportés par Martine Demay pour le Kids </a:t>
            </a:r>
            <a:r>
              <a:rPr lang="fr-FR" dirty="0" err="1"/>
              <a:t>Lab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08237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4262</TotalTime>
  <Words>653</Words>
  <Application>Microsoft Office PowerPoint</Application>
  <PresentationFormat>Grand écran</PresentationFormat>
  <Paragraphs>59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Thème Office</vt:lpstr>
      <vt:lpstr>CA du 26 mars 2024 – 19h </vt:lpstr>
      <vt:lpstr>Ordre du jour</vt:lpstr>
      <vt:lpstr>Assemblée Générale</vt:lpstr>
      <vt:lpstr>Bilan PMIS 6 salons sur lesquels IESF Alsace a tenu un stand : 800 personnes rencontrées</vt:lpstr>
      <vt:lpstr>Bilan PMIS Plusieurs interventions dans des lycées : 300 personnes rencontrées </vt:lpstr>
      <vt:lpstr>Bilan PMIS</vt:lpstr>
      <vt:lpstr>Journée Femmes et Sciences : 15 mars 2024</vt:lpstr>
      <vt:lpstr>JNI 2024 -  13 mars </vt:lpstr>
      <vt:lpstr>JNI 2024 -  13 mars </vt:lpstr>
      <vt:lpstr>Points divers 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 du 2 février 2024</dc:title>
  <dc:creator>Nicole BOMO</dc:creator>
  <cp:lastModifiedBy>Celine Poloce</cp:lastModifiedBy>
  <cp:revision>37</cp:revision>
  <dcterms:created xsi:type="dcterms:W3CDTF">2024-01-30T15:18:55Z</dcterms:created>
  <dcterms:modified xsi:type="dcterms:W3CDTF">2024-03-26T18:58:37Z</dcterms:modified>
</cp:coreProperties>
</file>